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6" autoAdjust="0"/>
    <p:restoredTop sz="94552" autoAdjust="0"/>
  </p:normalViewPr>
  <p:slideViewPr>
    <p:cSldViewPr>
      <p:cViewPr varScale="1">
        <p:scale>
          <a:sx n="70" d="100"/>
          <a:sy n="70" d="100"/>
        </p:scale>
        <p:origin x="-1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FE0CDE2-81F0-4E7A-B952-824C27AD6C74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4465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AA6E77-8F36-41B6-BBF8-3C97F63C420B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08598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C2120D1-2B1D-485B-B150-EDF7424EF21C}" type="slidenum">
              <a:rPr lang="fr-CA" smtClean="0">
                <a:latin typeface="Times New Roman" charset="0"/>
              </a:rPr>
              <a:pPr eaLnBrk="1" hangingPunct="1"/>
              <a:t>2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D582C74-0070-4314-8564-07AC6F870307}" type="slidenum">
              <a:rPr lang="fr-CA" smtClean="0">
                <a:latin typeface="Times New Roman" charset="0"/>
              </a:rPr>
              <a:pPr eaLnBrk="1" hangingPunct="1"/>
              <a:t>3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DABDBA0-E6B2-423A-B93B-2934A093968E}" type="slidenum">
              <a:rPr lang="fr-CA" smtClean="0">
                <a:latin typeface="Times New Roman" charset="0"/>
              </a:rPr>
              <a:pPr eaLnBrk="1" hangingPunct="1"/>
              <a:t>4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EDC38AA5-6837-4C2C-94CA-AEECA0E8B7C3}" type="slidenum">
              <a:rPr lang="fr-CA" smtClean="0">
                <a:latin typeface="Times New Roman" charset="0"/>
              </a:rPr>
              <a:pPr eaLnBrk="1" hangingPunct="1"/>
              <a:t>5</a:t>
            </a:fld>
            <a:endParaRPr lang="fr-CA" smtClean="0">
              <a:latin typeface="Times New Roman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CA" smtClean="0">
                <a:latin typeface="Times New Roman" charset="0"/>
              </a:rPr>
              <a:t>Ne pas oublier de mentionner l’importance du français dans tous les travaux et examens.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6607D36-293E-4B9E-9E68-A45981AAAC8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ADBAB-CE7A-499C-902C-700CB5A7E630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671C4012-8584-42EA-A1E5-132A8695B9ED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A22FA-49B4-4F18-AA7B-40C8B34E138D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12601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FE2E7-F1C5-4E22-A9C6-CBA5217A6061}" type="slidenum">
              <a:rPr lang="fr-CA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5180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A58DDAF7-26AE-4CA2-8C3C-CC9FD47C761E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4910995-DFD7-4AD5-AB5B-1AF15F88563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F8331-3F3F-4159-AC4D-500A7F972805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4DAE1D2-7419-410D-83C3-BC67E16B679B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BBA6F288-0691-4009-B94A-1EF0F72F671F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pPr>
              <a:defRPr/>
            </a:pPr>
            <a:fld id="{AF457B7D-65D0-4E8E-BD88-0C2F0AEBE51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BA38AE8-468C-4EEC-9395-38B6DD3A66E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1E342783-CD66-4767-AB53-8B9DDE209B47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C54E343-7541-4CB1-8084-5CB912FC105C}" type="slidenum">
              <a:rPr lang="fr-CA" smtClean="0"/>
              <a:pPr>
                <a:defRPr/>
              </a:pPr>
              <a:t>‹N°›</a:t>
            </a:fld>
            <a:endParaRPr lang="fr-CA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r-CA" smtClean="0"/>
              <a:t>Jocelyn Laflamme</a:t>
            </a:r>
          </a:p>
          <a:p>
            <a:pPr algn="r"/>
            <a:r>
              <a:rPr lang="fr-CA" smtClean="0"/>
              <a:t>Bureau : HF-4185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z="4800" smtClean="0"/>
              <a:t>PLAN DE COURS</a:t>
            </a:r>
            <a:r>
              <a:rPr lang="fr-CA" smtClean="0"/>
              <a:t/>
            </a:r>
            <a:br>
              <a:rPr lang="fr-CA" smtClean="0"/>
            </a:br>
            <a:r>
              <a:rPr lang="fr-CA" smtClean="0"/>
              <a:t>FINANCES PERSONNELLES</a:t>
            </a:r>
          </a:p>
        </p:txBody>
      </p:sp>
      <p:pic>
        <p:nvPicPr>
          <p:cNvPr id="1032" name="Image 8" descr="C:\Documents and Settings\Nathalie\Local Settings\Temporary Internet Files\Content.IE5\17FZHTOM\MP90040492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7242" flipH="1">
            <a:off x="755576" y="3645024"/>
            <a:ext cx="3099589" cy="2213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xmlns:mc="http://schemas.openxmlformats.org/markup-compatibility/2006" xmlns:a14="http://schemas.microsoft.com/office/drawing/2010/main" val="969696" mc:Ignorable="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Objectifs</a:t>
            </a:r>
          </a:p>
          <a:p>
            <a:pPr lvl="1"/>
            <a:r>
              <a:rPr lang="fr-CA" smtClean="0"/>
              <a:t>Acquisition des connaissances de base en finances personnelles et en informatique</a:t>
            </a:r>
          </a:p>
        </p:txBody>
      </p:sp>
      <p:pic>
        <p:nvPicPr>
          <p:cNvPr id="2052" name="Image 4" descr="C:\Documents and Settings\Nathalie\Local Settings\Temporary Internet Files\Content.IE5\CDOXYVAN\MP900438855[1]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5862" y="1844824"/>
            <a:ext cx="3919451" cy="2622665"/>
          </a:xfrm>
          <a:prstGeom prst="roundRect">
            <a:avLst>
              <a:gd name="adj" fmla="val 8594"/>
            </a:avLst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smtClean="0"/>
              <a:t>Application des notions</a:t>
            </a:r>
          </a:p>
          <a:p>
            <a:pPr lvl="1"/>
            <a:r>
              <a:rPr lang="fr-CA" smtClean="0"/>
              <a:t>Résolution de problèmes</a:t>
            </a:r>
          </a:p>
          <a:p>
            <a:pPr lvl="1"/>
            <a:r>
              <a:rPr lang="fr-CA" smtClean="0"/>
              <a:t>Usage de différents logiciels de comptabilité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Présentation générale…</a:t>
            </a:r>
          </a:p>
        </p:txBody>
      </p:sp>
      <p:pic>
        <p:nvPicPr>
          <p:cNvPr id="1026" name="Image 2" descr="C:\Documents and Settings\Nathalie\Mes documents\Mes images\Bibliothèque multimédia Microsoft\j0439359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924050"/>
            <a:ext cx="392430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Contenu du cours</a:t>
            </a:r>
          </a:p>
        </p:txBody>
      </p:sp>
      <p:sp>
        <p:nvSpPr>
          <p:cNvPr id="6147" name="Rectangle 7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Module 1 : Initiation à l’informatique</a:t>
            </a:r>
          </a:p>
          <a:p>
            <a:pPr lvl="1"/>
            <a:r>
              <a:rPr lang="fr-CA" smtClean="0"/>
              <a:t>Durée : 6 heures</a:t>
            </a:r>
          </a:p>
          <a:p>
            <a:r>
              <a:rPr lang="fr-CA" smtClean="0"/>
              <a:t>Module 2 : Budget, bilan</a:t>
            </a:r>
          </a:p>
          <a:p>
            <a:pPr lvl="1"/>
            <a:r>
              <a:rPr lang="fr-CA" smtClean="0"/>
              <a:t>Durée : 9 heures</a:t>
            </a:r>
          </a:p>
          <a:p>
            <a:r>
              <a:rPr lang="fr-CA" smtClean="0"/>
              <a:t>Module 3 : Épargne et placements</a:t>
            </a:r>
          </a:p>
          <a:p>
            <a:pPr lvl="1"/>
            <a:r>
              <a:rPr lang="fr-CA" smtClean="0"/>
              <a:t>Durée : 9 heures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52" name="Group 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99808423"/>
              </p:ext>
            </p:extLst>
          </p:nvPr>
        </p:nvGraphicFramePr>
        <p:xfrm>
          <a:off x="566738" y="1752600"/>
          <a:ext cx="8001000" cy="4267200"/>
        </p:xfrm>
        <a:graphic>
          <a:graphicData uri="http://schemas.openxmlformats.org/drawingml/2006/table">
            <a:tbl>
              <a:tblPr lastRow="1">
                <a:tableStyleId>{0660B408-B3CF-4A94-85FC-2B1E0A45F4A2}</a:tableStyleId>
              </a:tblPr>
              <a:tblGrid>
                <a:gridCol w="5859060"/>
                <a:gridCol w="214194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Travaux individuels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Examen intra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Examen final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TOTAL :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CA" sz="2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100 %</a:t>
                      </a:r>
                      <a:endParaRPr kumimoji="0" lang="fr-CA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147051" marR="147051" horzOverflow="overflow"/>
                </a:tc>
              </a:tr>
            </a:tbl>
          </a:graphicData>
        </a:graphic>
      </p:graphicFrame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Évaluation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049524"/>
            <a:ext cx="8534400" cy="758952"/>
          </a:xfrm>
        </p:spPr>
        <p:txBody>
          <a:bodyPr>
            <a:prstTxWarp prst="textInflat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fr-CA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Bonne session</a:t>
            </a:r>
            <a:endParaRPr lang="fr-CA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Apothicair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564B3C" mc:Ignorable=""/>
      </a:dk2>
      <a:lt2>
        <a:srgbClr xmlns:mc="http://schemas.openxmlformats.org/markup-compatibility/2006" xmlns:a14="http://schemas.microsoft.com/office/drawing/2010/main" val="ECEDD1" mc:Ignorable=""/>
      </a:lt2>
      <a:accent1>
        <a:srgbClr xmlns:mc="http://schemas.openxmlformats.org/markup-compatibility/2006" xmlns:a14="http://schemas.microsoft.com/office/drawing/2010/main" val="93A299" mc:Ignorable=""/>
      </a:accent1>
      <a:accent2>
        <a:srgbClr xmlns:mc="http://schemas.openxmlformats.org/markup-compatibility/2006" xmlns:a14="http://schemas.microsoft.com/office/drawing/2010/main" val="CF543F" mc:Ignorable=""/>
      </a:accent2>
      <a:accent3>
        <a:srgbClr xmlns:mc="http://schemas.openxmlformats.org/markup-compatibility/2006" xmlns:a14="http://schemas.microsoft.com/office/drawing/2010/main" val="B5AE53" mc:Ignorable=""/>
      </a:accent3>
      <a:accent4>
        <a:srgbClr xmlns:mc="http://schemas.openxmlformats.org/markup-compatibility/2006" xmlns:a14="http://schemas.microsoft.com/office/drawing/2010/main" val="848058" mc:Ignorable=""/>
      </a:accent4>
      <a:accent5>
        <a:srgbClr xmlns:mc="http://schemas.openxmlformats.org/markup-compatibility/2006" xmlns:a14="http://schemas.microsoft.com/office/drawing/2010/main" val="E8B54D" mc:Ignorable=""/>
      </a:accent5>
      <a:accent6>
        <a:srgbClr xmlns:mc="http://schemas.openxmlformats.org/markup-compatibility/2006" xmlns:a14="http://schemas.microsoft.com/office/drawing/2010/main" val="786C71" mc:Ignorable=""/>
      </a:accent6>
      <a:hlink>
        <a:srgbClr xmlns:mc="http://schemas.openxmlformats.org/markup-compatibility/2006" xmlns:a14="http://schemas.microsoft.com/office/drawing/2010/main" val="CCCC00" mc:Ignorable=""/>
      </a:hlink>
      <a:folHlink>
        <a:srgbClr xmlns:mc="http://schemas.openxmlformats.org/markup-compatibility/2006" xmlns:a14="http://schemas.microsoft.com/office/drawing/2010/main" val="B2B2B2" mc:Ignorable="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xmlns:mc="http://schemas.openxmlformats.org/markup-compatibility/2006" xmlns:a14="http://schemas.microsoft.com/office/drawing/2010/main" val="000000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000000" mc:Ignorable=""/>
      </a:dk2>
      <a:lt2>
        <a:srgbClr xmlns:mc="http://schemas.openxmlformats.org/markup-compatibility/2006" xmlns:a14="http://schemas.microsoft.com/office/drawing/2010/main" val="808080" mc:Ignorable=""/>
      </a:lt2>
      <a:accent1>
        <a:srgbClr xmlns:mc="http://schemas.openxmlformats.org/markup-compatibility/2006" xmlns:a14="http://schemas.microsoft.com/office/drawing/2010/main" val="BBE0E3" mc:Ignorable=""/>
      </a:accent1>
      <a:accent2>
        <a:srgbClr xmlns:mc="http://schemas.openxmlformats.org/markup-compatibility/2006" xmlns:a14="http://schemas.microsoft.com/office/drawing/2010/main" val="333399" mc:Ignorable=""/>
      </a:accent2>
      <a:accent3>
        <a:srgbClr xmlns:mc="http://schemas.openxmlformats.org/markup-compatibility/2006" xmlns:a14="http://schemas.microsoft.com/office/drawing/2010/main" val="FFFFFF" mc:Ignorable=""/>
      </a:accent3>
      <a:accent4>
        <a:srgbClr xmlns:mc="http://schemas.openxmlformats.org/markup-compatibility/2006" xmlns:a14="http://schemas.microsoft.com/office/drawing/2010/main" val="000000" mc:Ignorable=""/>
      </a:accent4>
      <a:accent5>
        <a:srgbClr xmlns:mc="http://schemas.openxmlformats.org/markup-compatibility/2006" xmlns:a14="http://schemas.microsoft.com/office/drawing/2010/main" val="DAEDEF" mc:Ignorable=""/>
      </a:accent5>
      <a:accent6>
        <a:srgbClr xmlns:mc="http://schemas.openxmlformats.org/markup-compatibility/2006" xmlns:a14="http://schemas.microsoft.com/office/drawing/2010/main" val="2D2D8A" mc:Ignorable=""/>
      </a:accent6>
      <a:hlink>
        <a:srgbClr xmlns:mc="http://schemas.openxmlformats.org/markup-compatibility/2006" xmlns:a14="http://schemas.microsoft.com/office/drawing/2010/main" val="009999" mc:Ignorable=""/>
      </a:hlink>
      <a:folHlink>
        <a:srgbClr xmlns:mc="http://schemas.openxmlformats.org/markup-compatibility/2006" xmlns:a14="http://schemas.microsoft.com/office/drawing/2010/main" val="99CC0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xmlns:mc="http://schemas.openxmlformats.org/markup-compatibility/2006" xmlns:a14="http://schemas.microsoft.com/office/drawing/2010/main" val="000000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000000" mc:Ignorable=""/>
      </a:dk2>
      <a:lt2>
        <a:srgbClr xmlns:mc="http://schemas.openxmlformats.org/markup-compatibility/2006" xmlns:a14="http://schemas.microsoft.com/office/drawing/2010/main" val="808080" mc:Ignorable=""/>
      </a:lt2>
      <a:accent1>
        <a:srgbClr xmlns:mc="http://schemas.openxmlformats.org/markup-compatibility/2006" xmlns:a14="http://schemas.microsoft.com/office/drawing/2010/main" val="BBE0E3" mc:Ignorable=""/>
      </a:accent1>
      <a:accent2>
        <a:srgbClr xmlns:mc="http://schemas.openxmlformats.org/markup-compatibility/2006" xmlns:a14="http://schemas.microsoft.com/office/drawing/2010/main" val="333399" mc:Ignorable=""/>
      </a:accent2>
      <a:accent3>
        <a:srgbClr xmlns:mc="http://schemas.openxmlformats.org/markup-compatibility/2006" xmlns:a14="http://schemas.microsoft.com/office/drawing/2010/main" val="FFFFFF" mc:Ignorable=""/>
      </a:accent3>
      <a:accent4>
        <a:srgbClr xmlns:mc="http://schemas.openxmlformats.org/markup-compatibility/2006" xmlns:a14="http://schemas.microsoft.com/office/drawing/2010/main" val="000000" mc:Ignorable=""/>
      </a:accent4>
      <a:accent5>
        <a:srgbClr xmlns:mc="http://schemas.openxmlformats.org/markup-compatibility/2006" xmlns:a14="http://schemas.microsoft.com/office/drawing/2010/main" val="DAEDEF" mc:Ignorable=""/>
      </a:accent5>
      <a:accent6>
        <a:srgbClr xmlns:mc="http://schemas.openxmlformats.org/markup-compatibility/2006" xmlns:a14="http://schemas.microsoft.com/office/drawing/2010/main" val="2D2D8A" mc:Ignorable=""/>
      </a:accent6>
      <a:hlink>
        <a:srgbClr xmlns:mc="http://schemas.openxmlformats.org/markup-compatibility/2006" xmlns:a14="http://schemas.microsoft.com/office/drawing/2010/main" val="009999" mc:Ignorable=""/>
      </a:hlink>
      <a:folHlink>
        <a:srgbClr xmlns:mc="http://schemas.openxmlformats.org/markup-compatibility/2006" xmlns:a14="http://schemas.microsoft.com/office/drawing/2010/main" val="99CC0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156</TotalTime>
  <Words>108</Words>
  <Application>Microsoft Office PowerPoint</Application>
  <PresentationFormat>Affichage à l'écran (4:3)</PresentationFormat>
  <Paragraphs>32</Paragraphs>
  <Slides>6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Civil</vt:lpstr>
      <vt:lpstr>PLAN DE COURS FINANCES PERSONNELLES</vt:lpstr>
      <vt:lpstr>Présentation générale</vt:lpstr>
      <vt:lpstr>Présentation générale…</vt:lpstr>
      <vt:lpstr>Contenu du cours</vt:lpstr>
      <vt:lpstr>Évaluation</vt:lpstr>
      <vt:lpstr>Bonne session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COURS FINANCES PERSONNELLES</dc:title>
  <dc:creator>Jocelyne Roberge</dc:creator>
  <cp:lastModifiedBy>Jocelyne Roberge</cp:lastModifiedBy>
  <cp:revision>20</cp:revision>
  <cp:lastPrinted>1601-01-01T00:00:00Z</cp:lastPrinted>
  <dcterms:created xsi:type="dcterms:W3CDTF">2000-10-18T17:43:20Z</dcterms:created>
  <dcterms:modified xsi:type="dcterms:W3CDTF">2010-06-04T13:01:23Z</dcterms:modified>
</cp:coreProperties>
</file>